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ción predeterminada" id="{18932032-796B-4942-A06A-E13ED5D26EEE}">
          <p14:sldIdLst>
            <p14:sldId id="256"/>
            <p14:sldId id="257"/>
            <p14:sldId id="258"/>
            <p14:sldId id="259"/>
            <p14:sldId id="260"/>
            <p14:sldId id="26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25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51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28403" y="945913"/>
            <a:ext cx="8637073" cy="2618554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28404" y="3564467"/>
            <a:ext cx="8637072" cy="1071095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MX"/>
              <a:t>Haz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27124" y="329307"/>
            <a:ext cx="5943668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24392" y="134930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pic>
        <p:nvPicPr>
          <p:cNvPr id="16" name="Picture 15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pic>
        <p:nvPicPr>
          <p:cNvPr id="15" name="Picture 14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24709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30270" y="798973"/>
            <a:ext cx="7828830" cy="4659889"/>
          </a:xfrm>
        </p:spPr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pic>
        <p:nvPicPr>
          <p:cNvPr id="17" name="Picture 16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59215" b="36435"/>
          <a:stretch/>
        </p:blipFill>
        <p:spPr>
          <a:xfrm rot="5400000">
            <a:off x="8642279" y="3046916"/>
            <a:ext cx="4663440" cy="15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200"/>
            </a:lvl1pPr>
          </a:lstStyle>
          <a:p>
            <a:fld id="{48A87A34-81AB-432B-8DAE-1953F412C126}" type="datetimeFigureOut">
              <a:rPr lang="en-US" dirty="0"/>
              <a:pPr/>
              <a:t>1/9/2023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pic>
        <p:nvPicPr>
          <p:cNvPr id="24" name="Picture 23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9167" y="1756129"/>
            <a:ext cx="8619060" cy="2050065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9166" y="3806195"/>
            <a:ext cx="8619060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pic>
        <p:nvPicPr>
          <p:cNvPr id="16" name="Picture 15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1052" y="958037"/>
            <a:ext cx="9605635" cy="1059305"/>
          </a:xfrm>
        </p:spPr>
        <p:txBody>
          <a:bodyPr/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9166" y="2165621"/>
            <a:ext cx="4645152" cy="3293852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5606" y="2171769"/>
            <a:ext cx="4645152" cy="3287094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pic>
        <p:nvPicPr>
          <p:cNvPr id="16" name="Picture 15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9166" y="953336"/>
            <a:ext cx="9607661" cy="1056319"/>
          </a:xfrm>
        </p:spPr>
        <p:txBody>
          <a:bodyPr/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9166" y="2169727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800" b="0" cap="none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9166" y="2974448"/>
            <a:ext cx="4645152" cy="2493876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4337" y="2173181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800" b="0" cap="none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94337" y="2971669"/>
            <a:ext cx="4645152" cy="2487193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1/9/2023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pic>
        <p:nvPicPr>
          <p:cNvPr id="18" name="Picture 17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1/9/2023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pic>
        <p:nvPicPr>
          <p:cNvPr id="14" name="Picture 13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1/9/2023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4291" y="952578"/>
            <a:ext cx="3275013" cy="2322176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23334" y="952578"/>
            <a:ext cx="6012470" cy="4505221"/>
          </a:xfrm>
        </p:spPr>
        <p:txBody>
          <a:bodyPr anchor="ctr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4291" y="3274754"/>
            <a:ext cx="3275013" cy="2178918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pic>
        <p:nvPicPr>
          <p:cNvPr id="16" name="Picture 15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9124" y="1129513"/>
            <a:ext cx="5854872" cy="192420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MX"/>
              <a:t>Haz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8247" y="3053721"/>
            <a:ext cx="5846486" cy="2096013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125300" y="5469856"/>
            <a:ext cx="5849605" cy="320123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dirty="0"/>
              <a:pPr/>
              <a:t>1/9/2023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25300" y="318640"/>
            <a:ext cx="4877818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176794" y="137408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pic>
        <p:nvPicPr>
          <p:cNvPr id="22" name="Picture 21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6" t="474" r="48549" b="36564"/>
          <a:stretch/>
        </p:blipFill>
        <p:spPr>
          <a:xfrm>
            <a:off x="1125460" y="643464"/>
            <a:ext cx="5879592" cy="15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>
          <a:xfrm>
            <a:off x="0" y="6119336"/>
            <a:ext cx="12192000" cy="74295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0" y="468769"/>
            <a:ext cx="12192000" cy="564702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  <a:lumMod val="100000"/>
                </a:schemeClr>
              </a:gs>
              <a:gs pos="100000">
                <a:schemeClr val="bg2">
                  <a:lumMod val="95000"/>
                  <a:lumOff val="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/>
          <p:cNvCxnSpPr/>
          <p:nvPr/>
        </p:nvCxnSpPr>
        <p:spPr>
          <a:xfrm>
            <a:off x="0" y="6121269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30270" y="953324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30270" y="2171769"/>
            <a:ext cx="9603275" cy="32945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32830" y="330370"/>
            <a:ext cx="251539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1/9/2023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30270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18076" y="137408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43DD38-1CE3-1DC3-5915-4E5BBA0148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28403" y="914399"/>
            <a:ext cx="8637073" cy="921851"/>
          </a:xfrm>
        </p:spPr>
        <p:txBody>
          <a:bodyPr>
            <a:normAutofit fontScale="90000"/>
          </a:bodyPr>
          <a:lstStyle/>
          <a:p>
            <a:r>
              <a:rPr lang="en-US" dirty="0"/>
              <a:t>EVO</a:t>
            </a:r>
            <a:endParaRPr lang="es-CL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97F7315-A88E-85F8-B479-62A47849BE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5796" y="2475402"/>
            <a:ext cx="8637072" cy="1327573"/>
          </a:xfrm>
        </p:spPr>
        <p:txBody>
          <a:bodyPr>
            <a:normAutofit fontScale="92500" lnSpcReduction="10000"/>
          </a:bodyPr>
          <a:lstStyle/>
          <a:p>
            <a:r>
              <a:rPr lang="en-US" dirty="0" err="1"/>
              <a:t>Integrantes</a:t>
            </a:r>
            <a:r>
              <a:rPr lang="en-US" dirty="0"/>
              <a:t>: Alexander Solis</a:t>
            </a:r>
          </a:p>
          <a:p>
            <a:r>
              <a:rPr lang="en-US" dirty="0" err="1"/>
              <a:t>Sección</a:t>
            </a:r>
            <a:r>
              <a:rPr lang="en-US" dirty="0"/>
              <a:t>: 001D</a:t>
            </a:r>
          </a:p>
          <a:p>
            <a:r>
              <a:rPr lang="es-CL" dirty="0"/>
              <a:t>Modulo: PGY3121</a:t>
            </a:r>
          </a:p>
        </p:txBody>
      </p:sp>
      <p:pic>
        <p:nvPicPr>
          <p:cNvPr id="1028" name="Picture 4" descr="DUOC UC: Todas sus CARRERAS y SEDES 2018 - ¿Qué estudiar en Chile?">
            <a:extLst>
              <a:ext uri="{FF2B5EF4-FFF2-40B4-BE49-F238E27FC236}">
                <a16:creationId xmlns:a16="http://schemas.microsoft.com/office/drawing/2014/main" id="{EE9E9F3D-14D5-9594-467D-2BE18C935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5856" y="5147608"/>
            <a:ext cx="6394704" cy="1573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17CF2DC9-E10E-8EE2-D701-3B741EF1B3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374" y="5156752"/>
            <a:ext cx="1648058" cy="1653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6363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7B329E1-8E2E-E944-549F-5C65DDE41D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996696"/>
            <a:ext cx="9617977" cy="4469649"/>
          </a:xfrm>
        </p:spPr>
        <p:txBody>
          <a:bodyPr/>
          <a:lstStyle/>
          <a:p>
            <a:r>
              <a:rPr lang="es-MX" dirty="0"/>
              <a:t>En este proyecto se uso como plan una pagina de ventas asociada a la organización de torneos </a:t>
            </a:r>
            <a:r>
              <a:rPr lang="es-MX" dirty="0" err="1"/>
              <a:t>esports</a:t>
            </a:r>
            <a:r>
              <a:rPr lang="es-MX" dirty="0"/>
              <a:t> estadounidense EVO (</a:t>
            </a:r>
            <a:r>
              <a:rPr lang="es-MX" dirty="0" err="1"/>
              <a:t>Evolution</a:t>
            </a:r>
            <a:r>
              <a:rPr lang="es-MX" dirty="0"/>
              <a:t> </a:t>
            </a:r>
            <a:r>
              <a:rPr lang="es-MX" dirty="0" err="1"/>
              <a:t>Championship</a:t>
            </a:r>
            <a:r>
              <a:rPr lang="es-MX" dirty="0"/>
              <a:t> Series).</a:t>
            </a:r>
          </a:p>
          <a:p>
            <a:r>
              <a:rPr lang="es-MX" dirty="0"/>
              <a:t>Esta pagina estaría enfocada en lo que lleva la venta de videojuegos y todo lo que conlleva llevar este tipo de </a:t>
            </a:r>
            <a:r>
              <a:rPr lang="es-MX" dirty="0" err="1"/>
              <a:t>hobby’s</a:t>
            </a:r>
            <a:r>
              <a:rPr lang="es-MX" dirty="0"/>
              <a:t>, como coleccionables de franquicias por ejemplo</a:t>
            </a:r>
          </a:p>
          <a:p>
            <a:r>
              <a:rPr lang="es-MX" dirty="0"/>
              <a:t>Se uso HTML5, Bootstrap4, CSS y GIT para </a:t>
            </a:r>
          </a:p>
          <a:p>
            <a:pPr marL="0" indent="0">
              <a:buNone/>
            </a:pPr>
            <a:r>
              <a:rPr lang="es-MX" dirty="0"/>
              <a:t>este proyecto 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94C296C-57A7-1DAA-BEF7-95628B5451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4808" y="3162653"/>
            <a:ext cx="5532120" cy="3695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1307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F62567-94B7-F1BD-EC88-1C1CC311C9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270" y="0"/>
            <a:ext cx="9603275" cy="1049235"/>
          </a:xfrm>
        </p:spPr>
        <p:txBody>
          <a:bodyPr/>
          <a:lstStyle/>
          <a:p>
            <a:pPr algn="ctr"/>
            <a:r>
              <a:rPr lang="es-MX" dirty="0"/>
              <a:t>Inicio</a:t>
            </a:r>
            <a:endParaRPr lang="es-CL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B5844BA-FB3C-C5B9-4218-45E5898D81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2838948-53C6-B966-D636-AF0593A39E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764" y="524617"/>
            <a:ext cx="11396472" cy="5592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2635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950258D-5B89-9E8F-2830-1B18400A4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7701" y="0"/>
            <a:ext cx="9603275" cy="1049235"/>
          </a:xfrm>
        </p:spPr>
        <p:txBody>
          <a:bodyPr/>
          <a:lstStyle/>
          <a:p>
            <a:pPr algn="ctr"/>
            <a:r>
              <a:rPr lang="es-MX" dirty="0"/>
              <a:t>Acerca de</a:t>
            </a:r>
            <a:endParaRPr lang="es-CL" dirty="0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48D0EFAF-0205-DE65-7F7C-A2F8B4674E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4933" y="505284"/>
            <a:ext cx="10842133" cy="5621195"/>
          </a:xfrm>
        </p:spPr>
      </p:pic>
    </p:spTree>
    <p:extLst>
      <p:ext uri="{BB962C8B-B14F-4D97-AF65-F5344CB8AC3E}">
        <p14:creationId xmlns:p14="http://schemas.microsoft.com/office/powerpoint/2010/main" val="1866074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80D767-DDB7-DA6A-C576-0E34E0984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4362" y="0"/>
            <a:ext cx="9603275" cy="1049235"/>
          </a:xfrm>
        </p:spPr>
        <p:txBody>
          <a:bodyPr/>
          <a:lstStyle/>
          <a:p>
            <a:pPr algn="ctr"/>
            <a:r>
              <a:rPr lang="es-MX" dirty="0"/>
              <a:t>Galería</a:t>
            </a:r>
            <a:endParaRPr lang="es-CL" dirty="0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C978214F-2DA1-A5A2-E0FD-7CDEB19D1A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2136" y="859536"/>
            <a:ext cx="10607726" cy="5340096"/>
          </a:xfrm>
        </p:spPr>
      </p:pic>
    </p:spTree>
    <p:extLst>
      <p:ext uri="{BB962C8B-B14F-4D97-AF65-F5344CB8AC3E}">
        <p14:creationId xmlns:p14="http://schemas.microsoft.com/office/powerpoint/2010/main" val="6479342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81B737A-9132-1701-B9E6-DD5ADB6E80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Conclusión	</a:t>
            </a:r>
            <a:endParaRPr lang="es-CL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F527EB1-9C83-10F2-C57C-A68CAB6160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Este proyecto esta en un estado bastante temprano pero igualmente siento que solo hace falta pulirlo para que se vea como una pagina profesional, no hace falta un trabajo extenso o exhaustivo, pero si un </a:t>
            </a:r>
            <a:r>
              <a:rPr lang="es-MX"/>
              <a:t>gran esfuerzo.</a:t>
            </a:r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895869358"/>
      </p:ext>
    </p:extLst>
  </p:cSld>
  <p:clrMapOvr>
    <a:masterClrMapping/>
  </p:clrMapOvr>
</p:sld>
</file>

<file path=ppt/theme/theme1.xml><?xml version="1.0" encoding="utf-8"?>
<a:theme xmlns:a="http://schemas.openxmlformats.org/drawingml/2006/main" name="Galería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CDCE0"/>
      </a:lt2>
      <a:accent1>
        <a:srgbClr val="415588"/>
      </a:accent1>
      <a:accent2>
        <a:srgbClr val="4294B6"/>
      </a:accent2>
      <a:accent3>
        <a:srgbClr val="087D7C"/>
      </a:accent3>
      <a:accent4>
        <a:srgbClr val="2CB663"/>
      </a:accent4>
      <a:accent5>
        <a:srgbClr val="DF8822"/>
      </a:accent5>
      <a:accent6>
        <a:srgbClr val="BC410A"/>
      </a:accent6>
      <a:hlink>
        <a:srgbClr val="5977C4"/>
      </a:hlink>
      <a:folHlink>
        <a:srgbClr val="A1A9BF"/>
      </a:folHlink>
    </a:clrScheme>
    <a:fontScheme name="Gallery">
      <a:majorFont>
        <a:latin typeface="Century Gothic" panose="020B0502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  <a:lumMod val="108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E050AC27-895F-4B90-991D-A6818FC89AB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TM10001114[[fn=Galería]]</Template>
  <TotalTime>12</TotalTime>
  <Words>123</Words>
  <Application>Microsoft Office PowerPoint</Application>
  <PresentationFormat>Panorámica</PresentationFormat>
  <Paragraphs>13</Paragraphs>
  <Slides>6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</vt:i4>
      </vt:variant>
    </vt:vector>
  </HeadingPairs>
  <TitlesOfParts>
    <vt:vector size="9" baseType="lpstr">
      <vt:lpstr>Arial</vt:lpstr>
      <vt:lpstr>Century Gothic</vt:lpstr>
      <vt:lpstr>Galería</vt:lpstr>
      <vt:lpstr>EVO</vt:lpstr>
      <vt:lpstr>Presentación de PowerPoint</vt:lpstr>
      <vt:lpstr>Inicio</vt:lpstr>
      <vt:lpstr>Acerca de</vt:lpstr>
      <vt:lpstr>Galería</vt:lpstr>
      <vt:lpstr>Conclusión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EVO</dc:title>
  <dc:creator>krendo 11</dc:creator>
  <cp:lastModifiedBy>krendo 11</cp:lastModifiedBy>
  <cp:revision>2</cp:revision>
  <dcterms:created xsi:type="dcterms:W3CDTF">2023-01-09T17:12:25Z</dcterms:created>
  <dcterms:modified xsi:type="dcterms:W3CDTF">2023-01-09T17:54:26Z</dcterms:modified>
</cp:coreProperties>
</file>